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a2af85ff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a2af85ff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a2af85ff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a2af85ff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a2af85ff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a2af85ff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a2af85ff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a2af85ff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a2af85ff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a2af85ff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97575" y="1288375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Dec</a:t>
            </a:r>
            <a:r>
              <a:rPr lang="en-GB" sz="4800">
                <a:solidFill>
                  <a:srgbClr val="000000"/>
                </a:solidFill>
              </a:rPr>
              <a:t>ision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 Trees</a:t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>
            <a:off x="1345500" y="0"/>
            <a:ext cx="12945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Decision Tree?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A Decision tree is a supervised machine learning algorithm.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It is generally used when the relationship between X and Y are non linear.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It splits the data into various possible entities concerning a specific parameter.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Terminologies of</a:t>
            </a:r>
            <a:r>
              <a:rPr lang="en-GB"/>
              <a:t> a Decision Tree?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Root Node: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This is where the decision tree starts. The root node represents the complete dataset which divides into two or more comparable sets.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Leaf Node: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The leaf nodes represent the final output. The algorithm can not segregate the tree further after coming to the leaf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Splitting: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This term means dividing the root node or the decision node into different sub-nodes according to the underlying conditions.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 Decision Tree?</a:t>
            </a:r>
            <a:endParaRPr/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DT are of two types -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Classification Tree: 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this the leaf nodes have a discrete value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b="1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Tree : 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this the leaf nodes have continuous real values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 of</a:t>
            </a:r>
            <a:r>
              <a:rPr lang="en-GB"/>
              <a:t> a Decision Tree?</a:t>
            </a:r>
            <a:endParaRPr/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DT are easy to 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understand</a:t>
            </a: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and use.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outcomes of DT are purely based on the decisions.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DT can handle both numerical and categorical features with minimal preprocessing.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DT does not need the features to be scaled or normalised.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729450" y="603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Disadvantages of a Decision Tree?</a:t>
            </a:r>
            <a:endParaRPr/>
          </a:p>
        </p:txBody>
      </p:sp>
      <p:sp>
        <p:nvSpPr>
          <p:cNvPr id="207" name="Google Shape;207;p23"/>
          <p:cNvSpPr txBox="1"/>
          <p:nvPr>
            <p:ph idx="1" type="body"/>
          </p:nvPr>
        </p:nvSpPr>
        <p:spPr>
          <a:xfrm>
            <a:off x="729450" y="153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DT are prone to overfitting.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○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approaches like early stopping and pruning reduces overfitting 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If some class dominate the data, then the final tree is biased towards that class.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●"/>
            </a:pPr>
            <a:r>
              <a:rPr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It is complicated to choose the perfect attribute to split a node.</a:t>
            </a:r>
            <a:endParaRPr sz="1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